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2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22B8F-3E82-6015-0AAD-225BE2180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5163C-344D-46EF-A81F-B21FA3DB6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28570-2460-9689-2125-0943A964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B2E30-7AD9-E171-2945-280D8BC4C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48D42-23F9-0BDD-381E-B72B2DE0C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91AB3-E889-FFDB-EC93-4622F5BE9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86EC16-75CF-13E2-D2FB-95AB9E85B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9BCC5-3FD5-0A85-7628-678AD53D3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C1BF1-A147-1628-F9D4-604CA531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F288C-FDEA-C929-1B7D-517BC7490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18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6AC2F8-F852-67DF-391F-509BEA136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4950D-AC4B-3D43-B06A-971F0CA72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B1A74-C2A1-867E-C3BB-3F799F4D8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793A9-8319-151D-AC34-9A2B49957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EC29-D3FD-F39F-53C4-E7B69A262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4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2513B-C331-BFA2-1FE5-A48D74633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0352A-932C-B707-5CA7-CBE6E5752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EA247-9D18-1266-D5F3-15F39F6E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EFD6B-ECEC-18ED-5C6C-FB2CBEDFF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B460D-BF6A-7EAA-8D1C-24E77F1F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3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5ABF-E8FE-10FE-514F-9136E8C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E5201-026C-392A-E3EB-86C4AD82E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5E4B1-9A17-CC87-BF45-6BF682C0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FD0AB-C201-CB5E-05DE-A19E71B82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F3D01-8CAD-1276-A8E6-27B87777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30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C3D75-8B0B-5A0F-9034-78D485913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B18B9-810F-17E3-5A7D-DCE7760BB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742C1-5878-A31F-F24E-46355C3B7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B0957-CB99-9B9A-0A56-07FC6754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E2D11-2E6A-00B6-B6A6-E282FF669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96C12-1478-3C0D-164D-8D304DA4B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8BB5-0B71-161B-F056-35DEBB819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A9850-5C56-13D4-AFB5-D213BBBD8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E7926-0674-C74A-8D2B-8C2FD8AD0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28815-E79E-DA8C-C8F3-13F3BCFF8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CF42F1-736D-C3E4-6CAD-8D2FECCBC5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197A5-578D-2C9C-C470-CDE1A27D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84C54D-F759-1DD7-DACD-692BF37B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ADB07-67AA-BBC4-B204-6EA5ACB5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23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2F306-D747-ED6D-4BCC-0AA976F98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0D4F36-070D-26FE-8338-618F5520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3CF692-1B9C-E3EE-75BA-1715BF6A5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423E9-BD71-AEE0-56DA-EB22784B8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301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5F4508-E8C2-1678-D9AB-9C5AAEFE1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D73C7-F9FA-5F34-0409-DC74F891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D296C-0AAD-6874-6C2C-53A1BECF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94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BBDDC-F571-0998-653B-D054F8C8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CF509-9967-D65B-6FDB-7248DAB4E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2DD76-FAA8-AE81-C39D-81CF9160E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4F848-BD50-34E2-0D39-8216C4FAC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174BA2-D5A1-2B94-B854-B102D504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94B18-E33F-E150-73FA-D9AC4947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92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C49F-4476-EFEA-C37C-A93723F71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3558E6-2625-CAF9-94C5-E2651C88B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EB083-3C0C-1A2D-B147-70D92906A8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55F3C-7EE2-1590-D469-2FF7526D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11C1A-7D0B-FF84-15F7-E038371E2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BF526-4EA8-8C5A-4563-7B20E091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2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8B9CD8-0A07-9396-D564-0C2618DE5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3D534-7CEA-ED6C-086C-3E6ABDF8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22D8A-90D0-385A-DF3A-1CB2A0B9B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89A46-590B-43A5-A91B-6566A66174E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747CE-8E8F-D9B6-AAE5-10DB33B58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3113E-34E3-5611-1163-21473B506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3BFB7-2A4D-40F3-BF76-576CE408E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4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FC88A-64A2-1152-5BCD-1E1705DF56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44430-61F2-E889-5112-5E4EF8A3B2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5C47953-CDD4-6696-A435-3C0A8E07CA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2D14D9AC-6BF6-D5B7-50C4-BFB82EFC803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29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81"/>
    </mc:Choice>
    <mc:Fallback>
      <p:transition spd="slow" advTm="34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488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71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Afaque Hayat Khan</dc:creator>
  <cp:lastModifiedBy>Afaque Hayat Khan</cp:lastModifiedBy>
  <cp:revision>1</cp:revision>
  <dcterms:created xsi:type="dcterms:W3CDTF">2025-07-14T15:26:42Z</dcterms:created>
  <dcterms:modified xsi:type="dcterms:W3CDTF">2025-07-14T15:27:46Z</dcterms:modified>
</cp:coreProperties>
</file>

<file path=docProps/thumbnail.jpeg>
</file>